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1" r:id="rId21"/>
    <p:sldId id="275" r:id="rId22"/>
    <p:sldId id="276" r:id="rId23"/>
    <p:sldId id="277" r:id="rId24"/>
    <p:sldId id="288" r:id="rId25"/>
    <p:sldId id="289" r:id="rId26"/>
    <p:sldId id="290" r:id="rId27"/>
    <p:sldId id="291" r:id="rId28"/>
    <p:sldId id="292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AE8D5"/>
    <a:srgbClr val="78B58F"/>
    <a:srgbClr val="444444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101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47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2.png"/><Relationship Id="rId7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3.png"/><Relationship Id="rId3" Type="http://schemas.openxmlformats.org/officeDocument/2006/relationships/image" Target="../media/image60.png"/><Relationship Id="rId21" Type="http://schemas.openxmlformats.org/officeDocument/2006/relationships/image" Target="../media/image76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2.png"/><Relationship Id="rId2" Type="http://schemas.openxmlformats.org/officeDocument/2006/relationships/image" Target="../media/image59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49.png"/><Relationship Id="rId10" Type="http://schemas.openxmlformats.org/officeDocument/2006/relationships/image" Target="../media/image67.png"/><Relationship Id="rId19" Type="http://schemas.openxmlformats.org/officeDocument/2006/relationships/image" Target="../media/image74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22.png"/><Relationship Id="rId22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18" Type="http://schemas.openxmlformats.org/officeDocument/2006/relationships/image" Target="../media/image70.png"/><Relationship Id="rId3" Type="http://schemas.openxmlformats.org/officeDocument/2006/relationships/image" Target="../media/image79.png"/><Relationship Id="rId21" Type="http://schemas.openxmlformats.org/officeDocument/2006/relationships/image" Target="../media/image90.png"/><Relationship Id="rId7" Type="http://schemas.openxmlformats.org/officeDocument/2006/relationships/image" Target="../media/image50.png"/><Relationship Id="rId12" Type="http://schemas.openxmlformats.org/officeDocument/2006/relationships/image" Target="../media/image64.png"/><Relationship Id="rId17" Type="http://schemas.openxmlformats.org/officeDocument/2006/relationships/image" Target="../media/image87.png"/><Relationship Id="rId2" Type="http://schemas.openxmlformats.org/officeDocument/2006/relationships/image" Target="../media/image78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83.png"/><Relationship Id="rId5" Type="http://schemas.openxmlformats.org/officeDocument/2006/relationships/image" Target="../media/image22.png"/><Relationship Id="rId15" Type="http://schemas.openxmlformats.org/officeDocument/2006/relationships/image" Target="../media/image67.png"/><Relationship Id="rId10" Type="http://schemas.openxmlformats.org/officeDocument/2006/relationships/image" Target="../media/image82.png"/><Relationship Id="rId19" Type="http://schemas.openxmlformats.org/officeDocument/2006/relationships/image" Target="../media/image88.png"/><Relationship Id="rId4" Type="http://schemas.openxmlformats.org/officeDocument/2006/relationships/image" Target="../media/image59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4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22.png"/><Relationship Id="rId10" Type="http://schemas.openxmlformats.org/officeDocument/2006/relationships/image" Target="../media/image96.png"/><Relationship Id="rId4" Type="http://schemas.openxmlformats.org/officeDocument/2006/relationships/image" Target="../media/image50.png"/><Relationship Id="rId9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0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99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5.png"/><Relationship Id="rId2" Type="http://schemas.openxmlformats.org/officeDocument/2006/relationships/image" Target="../media/image101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3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22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26.png"/><Relationship Id="rId15" Type="http://schemas.openxmlformats.org/officeDocument/2006/relationships/image" Target="../media/image112.png"/><Relationship Id="rId10" Type="http://schemas.openxmlformats.org/officeDocument/2006/relationships/image" Target="../media/image121.png"/><Relationship Id="rId4" Type="http://schemas.openxmlformats.org/officeDocument/2006/relationships/image" Target="../media/image116.png"/><Relationship Id="rId9" Type="http://schemas.openxmlformats.org/officeDocument/2006/relationships/image" Target="../media/image120.png"/><Relationship Id="rId14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11.png"/><Relationship Id="rId7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22.png"/><Relationship Id="rId10" Type="http://schemas.openxmlformats.org/officeDocument/2006/relationships/image" Target="../media/image130.png"/><Relationship Id="rId4" Type="http://schemas.openxmlformats.org/officeDocument/2006/relationships/image" Target="../media/image112.png"/><Relationship Id="rId9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12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22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openxmlformats.org/officeDocument/2006/relationships/image" Target="../media/image112.png"/><Relationship Id="rId7" Type="http://schemas.openxmlformats.org/officeDocument/2006/relationships/image" Target="../media/image133.png"/><Relationship Id="rId12" Type="http://schemas.openxmlformats.org/officeDocument/2006/relationships/image" Target="../media/image14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43.png"/><Relationship Id="rId5" Type="http://schemas.openxmlformats.org/officeDocument/2006/relationships/image" Target="../media/image132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22.png"/><Relationship Id="rId9" Type="http://schemas.openxmlformats.org/officeDocument/2006/relationships/image" Target="../media/image135.png"/><Relationship Id="rId14" Type="http://schemas.openxmlformats.org/officeDocument/2006/relationships/image" Target="../media/image1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22.png"/><Relationship Id="rId7" Type="http://schemas.openxmlformats.org/officeDocument/2006/relationships/slide" Target="slide26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5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slide" Target="slide2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2.png"/><Relationship Id="rId7" Type="http://schemas.openxmlformats.org/officeDocument/2006/relationships/image" Target="../media/image15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153.png"/><Relationship Id="rId4" Type="http://schemas.openxmlformats.org/officeDocument/2006/relationships/image" Target="../media/image22.png"/><Relationship Id="rId9" Type="http://schemas.openxmlformats.org/officeDocument/2006/relationships/slide" Target="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2.png"/><Relationship Id="rId7" Type="http://schemas.openxmlformats.org/officeDocument/2006/relationships/image" Target="../media/image157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156.png"/><Relationship Id="rId4" Type="http://schemas.openxmlformats.org/officeDocument/2006/relationships/image" Target="../media/image22.png"/><Relationship Id="rId9" Type="http://schemas.openxmlformats.org/officeDocument/2006/relationships/slide" Target="slide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slide" Target="slide24.xml"/><Relationship Id="rId3" Type="http://schemas.openxmlformats.org/officeDocument/2006/relationships/image" Target="../media/image152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64.png"/><Relationship Id="rId5" Type="http://schemas.openxmlformats.org/officeDocument/2006/relationships/image" Target="../media/image159.png"/><Relationship Id="rId10" Type="http://schemas.openxmlformats.org/officeDocument/2006/relationships/image" Target="../media/image163.png"/><Relationship Id="rId4" Type="http://schemas.openxmlformats.org/officeDocument/2006/relationships/image" Target="../media/image22.png"/><Relationship Id="rId9" Type="http://schemas.openxmlformats.org/officeDocument/2006/relationships/image" Target="../media/image1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152.png"/><Relationship Id="rId7" Type="http://schemas.openxmlformats.org/officeDocument/2006/relationships/image" Target="../media/image167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166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4.png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2.png"/><Relationship Id="rId4" Type="http://schemas.openxmlformats.org/officeDocument/2006/relationships/image" Target="../media/image28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44.png"/><Relationship Id="rId4" Type="http://schemas.openxmlformats.org/officeDocument/2006/relationships/image" Target="../media/image2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521" y="-1690851"/>
            <a:ext cx="17453475" cy="15499800"/>
            <a:chOff x="-768521" y="-1690851"/>
            <a:chExt cx="17453475" cy="15499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521" y="-1690851"/>
              <a:ext cx="17453475" cy="154998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7832" y="743854"/>
            <a:ext cx="5172028" cy="8007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03060" y="7721238"/>
            <a:ext cx="222097" cy="222097"/>
            <a:chOff x="17103060" y="7721238"/>
            <a:chExt cx="222097" cy="2220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03060" y="7721238"/>
              <a:ext cx="222097" cy="222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03060" y="7384857"/>
            <a:ext cx="222097" cy="222097"/>
            <a:chOff x="17103060" y="7384857"/>
            <a:chExt cx="222097" cy="2220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03060" y="7384857"/>
              <a:ext cx="222097" cy="222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03060" y="7048475"/>
            <a:ext cx="222097" cy="222097"/>
            <a:chOff x="17103060" y="7048475"/>
            <a:chExt cx="222097" cy="2220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103060" y="7048475"/>
              <a:ext cx="222097" cy="2220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07911" y="3771435"/>
            <a:ext cx="10114355" cy="26678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4994" y="792386"/>
            <a:ext cx="3196740" cy="2994941"/>
            <a:chOff x="764994" y="792386"/>
            <a:chExt cx="3196740" cy="29949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4994" y="792386"/>
              <a:ext cx="3196740" cy="29949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315" y="1547334"/>
            <a:ext cx="2545577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71812" y="2834939"/>
            <a:ext cx="8256353" cy="5444407"/>
            <a:chOff x="4871812" y="2834939"/>
            <a:chExt cx="8256353" cy="54444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1812" y="2834939"/>
              <a:ext cx="8256353" cy="54444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2" y="3867270"/>
            <a:ext cx="12717737" cy="1872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21994" y="6749600"/>
            <a:ext cx="2571048" cy="3536115"/>
            <a:chOff x="13121994" y="6749600"/>
            <a:chExt cx="2571048" cy="35361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21994" y="6749600"/>
              <a:ext cx="2571048" cy="35361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15627" y="3469055"/>
            <a:ext cx="3573165" cy="3347605"/>
            <a:chOff x="11415627" y="3469055"/>
            <a:chExt cx="3573165" cy="33476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15627" y="3469055"/>
              <a:ext cx="3573165" cy="33476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87428" y="3508481"/>
            <a:ext cx="4207006" cy="3268753"/>
            <a:chOff x="3087428" y="3508481"/>
            <a:chExt cx="4207006" cy="32687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87428" y="3508481"/>
              <a:ext cx="4207006" cy="3268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13907" y="4858911"/>
            <a:ext cx="2457901" cy="567893"/>
            <a:chOff x="7913907" y="4858911"/>
            <a:chExt cx="2457901" cy="5678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3907" y="4858911"/>
              <a:ext cx="2457901" cy="5678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447982"/>
            <a:ext cx="7531964" cy="1094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55819" y="3202359"/>
            <a:ext cx="9773687" cy="6213479"/>
            <a:chOff x="6855819" y="3202359"/>
            <a:chExt cx="9773687" cy="62134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5819" y="3202359"/>
              <a:ext cx="9773687" cy="6213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971" y="3930194"/>
            <a:ext cx="4823856" cy="4096534"/>
            <a:chOff x="1721971" y="3930194"/>
            <a:chExt cx="4823856" cy="40965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1971" y="3930194"/>
              <a:ext cx="4823856" cy="40965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447972"/>
            <a:ext cx="7531964" cy="10941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55819" y="3202359"/>
            <a:ext cx="9773687" cy="6213479"/>
            <a:chOff x="6855819" y="3202359"/>
            <a:chExt cx="9773687" cy="62134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5819" y="3202359"/>
              <a:ext cx="9773687" cy="6213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971" y="3930194"/>
            <a:ext cx="4823856" cy="4096534"/>
            <a:chOff x="1721971" y="3930194"/>
            <a:chExt cx="4823856" cy="40965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1971" y="3930194"/>
              <a:ext cx="4823856" cy="40965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52380" y="3124645"/>
            <a:ext cx="9834628" cy="6226658"/>
            <a:chOff x="6852380" y="3124645"/>
            <a:chExt cx="9834628" cy="62266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2380" y="3124645"/>
              <a:ext cx="9834628" cy="62266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51770" y="0"/>
            <a:ext cx="9333945" cy="10285714"/>
            <a:chOff x="8951770" y="0"/>
            <a:chExt cx="933394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1770" y="0"/>
              <a:ext cx="933394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97" y="2469630"/>
            <a:ext cx="5073869" cy="10240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5401" y="3301401"/>
            <a:ext cx="4295797" cy="7999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17039" y="2466166"/>
            <a:ext cx="6928170" cy="6104737"/>
            <a:chOff x="10422186" y="2531441"/>
            <a:chExt cx="6928170" cy="6104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422186" y="6884284"/>
              <a:ext cx="6928170" cy="1751894"/>
              <a:chOff x="10422186" y="6884284"/>
              <a:chExt cx="6928170" cy="1751894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2598190" y="7140867"/>
                <a:ext cx="4752165" cy="925229"/>
                <a:chOff x="12598190" y="7140867"/>
                <a:chExt cx="4752165" cy="925229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550573" y="7093249"/>
                  <a:ext cx="1402748" cy="626967"/>
                </a:xfrm>
                <a:prstGeom prst="rect">
                  <a:avLst/>
                </a:prstGeom>
              </p:spPr>
            </p:pic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563905" y="7710382"/>
                  <a:ext cx="3683854" cy="45141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0422186" y="6884284"/>
                <a:ext cx="1751894" cy="1751894"/>
                <a:chOff x="10422186" y="6884284"/>
                <a:chExt cx="1751894" cy="175189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422186" y="6884284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0422186" y="4707863"/>
              <a:ext cx="6928170" cy="1819072"/>
              <a:chOff x="10422186" y="4707863"/>
              <a:chExt cx="6928170" cy="181907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598190" y="4968736"/>
                <a:ext cx="4752165" cy="1558198"/>
                <a:chOff x="12598190" y="4968736"/>
                <a:chExt cx="4752165" cy="1558198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550572" y="4921118"/>
                  <a:ext cx="1442929" cy="626967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563906" y="5529687"/>
                  <a:ext cx="2867435" cy="109426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422186" y="4707863"/>
                <a:ext cx="1751894" cy="1751894"/>
                <a:chOff x="10422186" y="4707863"/>
                <a:chExt cx="1751894" cy="175189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422186" y="4707863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0422186" y="2531441"/>
              <a:ext cx="6928170" cy="1824864"/>
              <a:chOff x="10422186" y="2531441"/>
              <a:chExt cx="6928170" cy="182486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598190" y="2795490"/>
                <a:ext cx="4752165" cy="1560815"/>
                <a:chOff x="12598190" y="2795490"/>
                <a:chExt cx="4752165" cy="1560815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554382" y="3346305"/>
                  <a:ext cx="3175588" cy="1119978"/>
                </a:xfrm>
                <a:prstGeom prst="rect">
                  <a:avLst/>
                </a:prstGeom>
              </p:spPr>
            </p:pic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550573" y="2732006"/>
                  <a:ext cx="2822348" cy="66664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0422186" y="2531441"/>
                <a:ext cx="1751894" cy="1751894"/>
                <a:chOff x="10422186" y="2531441"/>
                <a:chExt cx="1751894" cy="1751894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422186" y="2531441"/>
                  <a:ext cx="1751894" cy="175189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2544" y="519452"/>
            <a:ext cx="643365" cy="66057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12966" y="4870330"/>
            <a:ext cx="3409131" cy="4545508"/>
            <a:chOff x="1112966" y="4870330"/>
            <a:chExt cx="3409131" cy="454550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2966" y="4870330"/>
              <a:ext cx="3409131" cy="45455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69368" y="6130906"/>
            <a:ext cx="3665504" cy="3284932"/>
            <a:chOff x="4769368" y="6130906"/>
            <a:chExt cx="3665504" cy="328493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69368" y="6130906"/>
              <a:ext cx="3665504" cy="328493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37554" y="3447743"/>
            <a:ext cx="1897318" cy="2529757"/>
            <a:chOff x="6537554" y="3447743"/>
            <a:chExt cx="1897318" cy="25297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37554" y="3447743"/>
              <a:ext cx="1897318" cy="25297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498261" y="2542271"/>
            <a:ext cx="1604205" cy="1604205"/>
            <a:chOff x="10503408" y="2607546"/>
            <a:chExt cx="1604205" cy="160420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03408" y="2607546"/>
              <a:ext cx="1604205" cy="160420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498261" y="6878591"/>
            <a:ext cx="1611393" cy="1611393"/>
            <a:chOff x="10503408" y="6943866"/>
            <a:chExt cx="1611393" cy="161139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03408" y="6943866"/>
              <a:ext cx="1611393" cy="16113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797170" y="4953626"/>
            <a:ext cx="1006386" cy="1129818"/>
            <a:chOff x="10802317" y="5018901"/>
            <a:chExt cx="1006386" cy="112981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02317" y="5018901"/>
              <a:ext cx="1006386" cy="11298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2469630"/>
            <a:ext cx="4515307" cy="10240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5401" y="3301401"/>
            <a:ext cx="6543244" cy="7999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51770" y="0"/>
            <a:ext cx="9333945" cy="10285714"/>
            <a:chOff x="8951770" y="0"/>
            <a:chExt cx="9333945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1770" y="0"/>
              <a:ext cx="9333945" cy="10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3764" y="4340930"/>
            <a:ext cx="2596415" cy="2648769"/>
            <a:chOff x="423764" y="4340930"/>
            <a:chExt cx="2596415" cy="26487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764" y="4340930"/>
              <a:ext cx="2596415" cy="26487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46101" y="5383215"/>
            <a:ext cx="4697684" cy="4652917"/>
            <a:chOff x="3346101" y="5383215"/>
            <a:chExt cx="4697684" cy="46529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46101" y="5383215"/>
              <a:ext cx="4697684" cy="4652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11278" y="2330846"/>
            <a:ext cx="6928196" cy="6104737"/>
            <a:chOff x="10256446" y="2457173"/>
            <a:chExt cx="6928196" cy="61047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256446" y="6810016"/>
              <a:ext cx="6928196" cy="1751894"/>
              <a:chOff x="10256446" y="6810016"/>
              <a:chExt cx="6928196" cy="1751894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432476" y="7066596"/>
                <a:ext cx="4752165" cy="911341"/>
                <a:chOff x="12432476" y="7066596"/>
                <a:chExt cx="4752165" cy="911341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2384858" y="7018978"/>
                  <a:ext cx="1920586" cy="626967"/>
                </a:xfrm>
                <a:prstGeom prst="rect">
                  <a:avLst/>
                </a:prstGeom>
              </p:spPr>
            </p:pic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398191" y="7617944"/>
                  <a:ext cx="3219540" cy="47998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256446" y="6810016"/>
                <a:ext cx="1751894" cy="1751894"/>
                <a:chOff x="10256446" y="6810016"/>
                <a:chExt cx="1751894" cy="1751894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256446" y="6810016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0256446" y="4633595"/>
              <a:ext cx="6928196" cy="1820869"/>
              <a:chOff x="10256446" y="4633595"/>
              <a:chExt cx="6928196" cy="1820869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432476" y="4894471"/>
                <a:ext cx="4752165" cy="1559993"/>
                <a:chOff x="12432476" y="4894471"/>
                <a:chExt cx="4752165" cy="1559993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384858" y="4846853"/>
                  <a:ext cx="743044" cy="626968"/>
                </a:xfrm>
                <a:prstGeom prst="rect">
                  <a:avLst/>
                </a:prstGeom>
              </p:spPr>
            </p:pic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2398191" y="5451629"/>
                  <a:ext cx="3480111" cy="7999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0256446" y="4633595"/>
                <a:ext cx="1751894" cy="1751894"/>
                <a:chOff x="10256446" y="4633595"/>
                <a:chExt cx="1751894" cy="1751894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0256446" y="4633595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0256446" y="2457173"/>
              <a:ext cx="6928196" cy="1751894"/>
              <a:chOff x="10256446" y="2457173"/>
              <a:chExt cx="6928196" cy="1751894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2432476" y="2721224"/>
                <a:ext cx="4752165" cy="1239373"/>
                <a:chOff x="12432476" y="2721224"/>
                <a:chExt cx="4752165" cy="1239373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2398191" y="3283467"/>
                  <a:ext cx="2025140" cy="779988"/>
                </a:xfrm>
                <a:prstGeom prst="rect">
                  <a:avLst/>
                </a:prstGeom>
              </p:spPr>
            </p:pic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2384858" y="2673606"/>
                  <a:ext cx="1998195" cy="636110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0256446" y="2457173"/>
                <a:ext cx="1751894" cy="1751894"/>
                <a:chOff x="10256446" y="2457173"/>
                <a:chExt cx="1751894" cy="1751894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0256446" y="2457173"/>
                  <a:ext cx="1751894" cy="175189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5" name="그룹 1015"/>
          <p:cNvGrpSpPr/>
          <p:nvPr/>
        </p:nvGrpSpPr>
        <p:grpSpPr>
          <a:xfrm>
            <a:off x="11027610" y="2807194"/>
            <a:ext cx="729013" cy="827187"/>
            <a:chOff x="10772778" y="2933521"/>
            <a:chExt cx="729013" cy="82718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72778" y="2933521"/>
              <a:ext cx="729013" cy="82718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879057" y="4844023"/>
            <a:ext cx="1026121" cy="1049632"/>
            <a:chOff x="10624225" y="4970350"/>
            <a:chExt cx="1026121" cy="104963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24225" y="4970350"/>
              <a:ext cx="1026121" cy="104963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657767" y="6863372"/>
            <a:ext cx="1468701" cy="1468701"/>
            <a:chOff x="10402935" y="6989699"/>
            <a:chExt cx="1468701" cy="146870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02935" y="6989699"/>
              <a:ext cx="1468701" cy="1468701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1721971" y="3283467"/>
            <a:ext cx="152400" cy="450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74354" y="335874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9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75196" y="2078416"/>
            <a:ext cx="6039266" cy="6128883"/>
            <a:chOff x="10475196" y="2078416"/>
            <a:chExt cx="6039266" cy="61288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475196" y="2078416"/>
              <a:ext cx="2909641" cy="2944098"/>
              <a:chOff x="10475196" y="2078416"/>
              <a:chExt cx="2909641" cy="294409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75196" y="2078416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75196" y="5263200"/>
              <a:ext cx="2909641" cy="2944098"/>
              <a:chOff x="10475196" y="5263200"/>
              <a:chExt cx="2909641" cy="29440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75196" y="5263200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604821" y="2078416"/>
              <a:ext cx="2909641" cy="2944098"/>
              <a:chOff x="13604821" y="2078416"/>
              <a:chExt cx="2909641" cy="29440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04821" y="2078416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604821" y="5263200"/>
              <a:ext cx="2909641" cy="2944098"/>
              <a:chOff x="13604821" y="5263200"/>
              <a:chExt cx="2909641" cy="29440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04821" y="5263200"/>
                <a:ext cx="2909641" cy="2944098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45783" y="2607545"/>
            <a:ext cx="3646602" cy="161956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87686" y="4810229"/>
            <a:ext cx="1211407" cy="4799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21971" y="4382130"/>
            <a:ext cx="1428571" cy="47619"/>
            <a:chOff x="1721971" y="4382130"/>
            <a:chExt cx="1428571" cy="476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21971" y="4382130"/>
              <a:ext cx="1428571" cy="476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2" y="3867270"/>
            <a:ext cx="14679909" cy="1872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83548" y="6614596"/>
            <a:ext cx="2921983" cy="3540720"/>
            <a:chOff x="12483548" y="6614596"/>
            <a:chExt cx="2921983" cy="35407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83548" y="6614596"/>
              <a:ext cx="2921983" cy="35407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75029"/>
            <a:ext cx="18285714" cy="5014257"/>
            <a:chOff x="0" y="1575029"/>
            <a:chExt cx="18285714" cy="5014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75029"/>
              <a:ext cx="18285714" cy="50142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8792" y="7104963"/>
            <a:ext cx="9119242" cy="13055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83479" y="2401193"/>
            <a:ext cx="3361929" cy="3361929"/>
            <a:chOff x="2383479" y="2401193"/>
            <a:chExt cx="3361929" cy="33619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3479" y="2401193"/>
              <a:ext cx="3361929" cy="33619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8182" y="4213449"/>
            <a:ext cx="2733367" cy="9841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91156" y="2402293"/>
            <a:ext cx="3359730" cy="3359730"/>
            <a:chOff x="12991156" y="2402293"/>
            <a:chExt cx="3359730" cy="33597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91156" y="2402293"/>
              <a:ext cx="3359730" cy="33597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44760" y="4167411"/>
            <a:ext cx="3032395" cy="10158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29001" y="2402293"/>
            <a:ext cx="3359730" cy="3359730"/>
            <a:chOff x="7629001" y="2402293"/>
            <a:chExt cx="3359730" cy="3359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9001" y="2402293"/>
              <a:ext cx="3359730" cy="33597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82592" y="4182173"/>
            <a:ext cx="2558776" cy="10158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6686" y="9367305"/>
            <a:ext cx="410789" cy="5095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96191" y="2705117"/>
            <a:ext cx="1736505" cy="1736505"/>
            <a:chOff x="3196191" y="2705117"/>
            <a:chExt cx="1736505" cy="17365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96191" y="2705117"/>
              <a:ext cx="1736505" cy="1736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22980" y="2980283"/>
            <a:ext cx="2093881" cy="1087499"/>
            <a:chOff x="13622980" y="2980283"/>
            <a:chExt cx="2093881" cy="10874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22980" y="2980283"/>
              <a:ext cx="2093881" cy="10874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09045" y="2875427"/>
            <a:ext cx="1423948" cy="1221106"/>
            <a:chOff x="8609045" y="2875427"/>
            <a:chExt cx="1423948" cy="12211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09045" y="2875427"/>
              <a:ext cx="1423948" cy="12211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868" y="14376"/>
            <a:ext cx="8704762" cy="10285714"/>
            <a:chOff x="-171868" y="14376"/>
            <a:chExt cx="870476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868" y="14376"/>
              <a:ext cx="870476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56377" y="2167971"/>
            <a:ext cx="5213744" cy="4225523"/>
            <a:chOff x="11056377" y="2167971"/>
            <a:chExt cx="5213744" cy="42255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9715" y="5218056"/>
              <a:ext cx="2722739" cy="129520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4477" y="4689877"/>
              <a:ext cx="2580358" cy="55522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9715" y="2654249"/>
              <a:ext cx="1837177" cy="16761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4473" y="2126067"/>
              <a:ext cx="2823272" cy="5552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19205" y="9367305"/>
            <a:ext cx="1742370" cy="5095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56377" y="6762266"/>
            <a:ext cx="5213740" cy="1661709"/>
            <a:chOff x="11056377" y="6762266"/>
            <a:chExt cx="5213740" cy="16617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89711" y="7261232"/>
              <a:ext cx="1964405" cy="122472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14473" y="6720362"/>
              <a:ext cx="3488272" cy="555225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11789711" y="3543300"/>
            <a:ext cx="2048034" cy="704024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20191" y="3492323"/>
            <a:ext cx="707089" cy="353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0315" y="1547334"/>
            <a:ext cx="2646453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0850" y="2057143"/>
            <a:ext cx="24013" cy="6171429"/>
            <a:chOff x="9130850" y="2057143"/>
            <a:chExt cx="24013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0850" y="2057143"/>
              <a:ext cx="24013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5554" y="2465482"/>
            <a:ext cx="2663174" cy="7811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31899" y="2465482"/>
            <a:ext cx="2613746" cy="7811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9839" y="3432420"/>
            <a:ext cx="4552739" cy="23799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82782" y="3370648"/>
            <a:ext cx="4199539" cy="20513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34487" y="7794879"/>
            <a:ext cx="946239" cy="867385"/>
            <a:chOff x="12134487" y="7794879"/>
            <a:chExt cx="946239" cy="8673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34487" y="7794879"/>
              <a:ext cx="946239" cy="867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18737" y="5142857"/>
            <a:ext cx="3195765" cy="3564507"/>
            <a:chOff x="13318737" y="5142857"/>
            <a:chExt cx="3195765" cy="3564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18737" y="5142857"/>
              <a:ext cx="3195765" cy="35645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93307" y="4266687"/>
            <a:ext cx="2655876" cy="4395577"/>
            <a:chOff x="6093307" y="4266687"/>
            <a:chExt cx="2655876" cy="43955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93307" y="4266687"/>
              <a:ext cx="2655876" cy="4395577"/>
            </a:xfrm>
            <a:prstGeom prst="rect">
              <a:avLst/>
            </a:prstGeom>
          </p:spPr>
        </p:pic>
      </p:grpSp>
      <p:grpSp>
        <p:nvGrpSpPr>
          <p:cNvPr id="25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26" name="Object 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28" name="Object 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102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3068" y="2140576"/>
            <a:ext cx="5644918" cy="6920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3216" y="1800451"/>
            <a:ext cx="3976993" cy="7167389"/>
            <a:chOff x="1493216" y="1800451"/>
            <a:chExt cx="3976993" cy="71673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3216" y="1800451"/>
              <a:ext cx="3976993" cy="71673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13068" y="7322954"/>
            <a:ext cx="6176003" cy="12254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72395" y="1800451"/>
            <a:ext cx="4243727" cy="1237101"/>
            <a:chOff x="12072395" y="1800451"/>
            <a:chExt cx="4243727" cy="12371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72395" y="1800451"/>
              <a:ext cx="4243727" cy="12371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62121" y="3257297"/>
            <a:ext cx="4413313" cy="6599600"/>
            <a:chOff x="11962121" y="3257297"/>
            <a:chExt cx="4413313" cy="65996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62121" y="3257297"/>
              <a:ext cx="4413313" cy="65996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13068" y="4819763"/>
            <a:ext cx="5513118" cy="6920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7502" y="1709725"/>
            <a:ext cx="1879654" cy="1507881"/>
            <a:chOff x="1207502" y="1709725"/>
            <a:chExt cx="1879654" cy="15078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7502" y="1709725"/>
              <a:ext cx="1879654" cy="15078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11439"/>
            <a:ext cx="7841688" cy="10954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401" y="3113913"/>
            <a:ext cx="1008016" cy="4799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59119" y="2642687"/>
            <a:ext cx="2606626" cy="2260433"/>
            <a:chOff x="9459119" y="2642687"/>
            <a:chExt cx="2606626" cy="22604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9119" y="2642687"/>
              <a:ext cx="2606626" cy="22604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67003" y="1314058"/>
            <a:ext cx="5481845" cy="3685562"/>
            <a:chOff x="12267003" y="1314058"/>
            <a:chExt cx="5481845" cy="36855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7003" y="1314058"/>
              <a:ext cx="5481845" cy="36855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7363" y="4229035"/>
            <a:ext cx="5481845" cy="3685562"/>
            <a:chOff x="507363" y="4229035"/>
            <a:chExt cx="5481845" cy="36855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363" y="4229035"/>
              <a:ext cx="5481845" cy="368556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92763" y="2390686"/>
            <a:ext cx="3003511" cy="173711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8630" y="5365936"/>
            <a:ext cx="3967597" cy="14228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323712" y="4650261"/>
            <a:ext cx="2590004" cy="3453338"/>
            <a:chOff x="6323712" y="4650261"/>
            <a:chExt cx="2590004" cy="34533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23712" y="4650261"/>
              <a:ext cx="2590004" cy="3453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08839" y="5836737"/>
            <a:ext cx="5481845" cy="3685562"/>
            <a:chOff x="12508839" y="5836737"/>
            <a:chExt cx="5481845" cy="36855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08839" y="5836737"/>
              <a:ext cx="5481845" cy="36855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12504" y="7005176"/>
            <a:ext cx="3988492" cy="20513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459119" y="6723311"/>
            <a:ext cx="3021202" cy="3021202"/>
            <a:chOff x="9459119" y="6723311"/>
            <a:chExt cx="3021202" cy="30212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9459119" y="6723311"/>
              <a:ext cx="3021202" cy="30212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11430"/>
            <a:ext cx="7841688" cy="10954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401" y="3113913"/>
            <a:ext cx="1008016" cy="4799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7363" y="4229035"/>
            <a:ext cx="5481845" cy="3685562"/>
            <a:chOff x="507363" y="4229035"/>
            <a:chExt cx="5481845" cy="36855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363" y="4229035"/>
              <a:ext cx="5481845" cy="36855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81379" y="5985027"/>
            <a:ext cx="5481845" cy="3685562"/>
            <a:chOff x="12281379" y="5985027"/>
            <a:chExt cx="5481845" cy="36855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40000">
              <a:off x="12281379" y="5985027"/>
              <a:ext cx="5481845" cy="368556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5963" y="5108572"/>
            <a:ext cx="3262254" cy="23799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78382" y="7095286"/>
            <a:ext cx="3742597" cy="20513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43415" y="6173783"/>
            <a:ext cx="3038034" cy="3797543"/>
            <a:chOff x="9243415" y="6173783"/>
            <a:chExt cx="3038034" cy="37975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43415" y="6173783"/>
              <a:ext cx="3038034" cy="37975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61335" y="4581340"/>
            <a:ext cx="4323810" cy="2980952"/>
            <a:chOff x="5261335" y="4581340"/>
            <a:chExt cx="4323810" cy="29809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5261335" y="4581340"/>
              <a:ext cx="4323810" cy="2980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33128" y="1574973"/>
            <a:ext cx="5481845" cy="3685562"/>
            <a:chOff x="11933128" y="1574973"/>
            <a:chExt cx="5481845" cy="36855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40000">
              <a:off x="11933128" y="1574973"/>
              <a:ext cx="5481845" cy="36855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21978" y="2807552"/>
            <a:ext cx="4249197" cy="20513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04633" y="2045261"/>
            <a:ext cx="2630548" cy="3507397"/>
            <a:chOff x="9204633" y="2045261"/>
            <a:chExt cx="2630548" cy="35073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04633" y="2045261"/>
              <a:ext cx="2630548" cy="350739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0523" y="2060523"/>
            <a:ext cx="7027642" cy="34246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41205" y="5142857"/>
            <a:ext cx="5203304" cy="4874839"/>
            <a:chOff x="6541205" y="5142857"/>
            <a:chExt cx="5203304" cy="48748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1205" y="5142857"/>
              <a:ext cx="5203304" cy="487483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17998" y="750460"/>
            <a:ext cx="5534962" cy="1113486"/>
          </a:xfrm>
          <a:prstGeom prst="rect">
            <a:avLst/>
          </a:prstGeom>
        </p:spPr>
      </p:pic>
      <p:sp>
        <p:nvSpPr>
          <p:cNvPr id="13" name="타원 12">
            <a:hlinkClick r:id="rId6" action="ppaction://hlinksldjump"/>
          </p:cNvPr>
          <p:cNvSpPr/>
          <p:nvPr/>
        </p:nvSpPr>
        <p:spPr>
          <a:xfrm>
            <a:off x="17456980" y="7734300"/>
            <a:ext cx="228600" cy="228600"/>
          </a:xfrm>
          <a:prstGeom prst="ellipse">
            <a:avLst/>
          </a:prstGeom>
          <a:solidFill>
            <a:srgbClr val="44444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hlinkClick r:id="rId7" action="ppaction://hlinksldjump"/>
          </p:cNvPr>
          <p:cNvSpPr/>
          <p:nvPr/>
        </p:nvSpPr>
        <p:spPr>
          <a:xfrm>
            <a:off x="17456980" y="8214736"/>
            <a:ext cx="228600" cy="228600"/>
          </a:xfrm>
          <a:prstGeom prst="ellipse">
            <a:avLst/>
          </a:prstGeom>
          <a:solidFill>
            <a:srgbClr val="78B58F"/>
          </a:solidFill>
          <a:ln>
            <a:solidFill>
              <a:srgbClr val="78B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hlinkClick r:id="rId8" action="ppaction://hlinksldjump"/>
          </p:cNvPr>
          <p:cNvSpPr/>
          <p:nvPr/>
        </p:nvSpPr>
        <p:spPr>
          <a:xfrm>
            <a:off x="17456980" y="8695172"/>
            <a:ext cx="228600" cy="228600"/>
          </a:xfrm>
          <a:prstGeom prst="ellipse">
            <a:avLst/>
          </a:prstGeom>
          <a:solidFill>
            <a:srgbClr val="CAE8D5"/>
          </a:solidFill>
          <a:ln>
            <a:solidFill>
              <a:srgbClr val="CAE8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hlinkClick r:id="rId9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38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714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52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3501164" cy="9086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88740" y="2585436"/>
            <a:ext cx="11308235" cy="6869753"/>
            <a:chOff x="3488740" y="2585436"/>
            <a:chExt cx="11308235" cy="68697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8740" y="2585436"/>
              <a:ext cx="11308235" cy="6869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7805" y="6761625"/>
            <a:ext cx="945444" cy="930899"/>
            <a:chOff x="13987805" y="6761625"/>
            <a:chExt cx="945444" cy="9308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87805" y="6761625"/>
              <a:ext cx="945444" cy="930899"/>
            </a:xfrm>
            <a:prstGeom prst="rect">
              <a:avLst/>
            </a:prstGeom>
          </p:spPr>
        </p:pic>
      </p:grpSp>
      <p:sp>
        <p:nvSpPr>
          <p:cNvPr id="13" name="타원 12">
            <a:hlinkClick r:id="rId9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30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714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52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2175717" cy="9086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77200" y="4266326"/>
            <a:ext cx="9125918" cy="23771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0209" y="1144833"/>
            <a:ext cx="5000625" cy="8620125"/>
          </a:xfrm>
          <a:prstGeom prst="rect">
            <a:avLst/>
          </a:prstGeom>
        </p:spPr>
      </p:pic>
      <p:sp>
        <p:nvSpPr>
          <p:cNvPr id="12" name="타원 11">
            <a:hlinkClick r:id="rId9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5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714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52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3501250" cy="9086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0573" y="4096382"/>
            <a:ext cx="5690100" cy="10399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88608" y="6223949"/>
            <a:ext cx="5967776" cy="6399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83904" y="4524943"/>
            <a:ext cx="1924786" cy="549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17751" y="8067434"/>
            <a:ext cx="8642643" cy="6399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0569" y="7654112"/>
            <a:ext cx="5385100" cy="10399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0569" y="6020144"/>
            <a:ext cx="4936548" cy="1039976"/>
          </a:xfrm>
          <a:prstGeom prst="rect">
            <a:avLst/>
          </a:prstGeom>
        </p:spPr>
      </p:pic>
      <p:sp>
        <p:nvSpPr>
          <p:cNvPr id="17" name="타원 16">
            <a:hlinkClick r:id="rId13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46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714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52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3088041" cy="9086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28797" y="3885716"/>
            <a:ext cx="9980461" cy="4281804"/>
          </a:xfrm>
          <a:prstGeom prst="rect">
            <a:avLst/>
          </a:prstGeom>
        </p:spPr>
      </p:pic>
      <p:sp>
        <p:nvSpPr>
          <p:cNvPr id="10" name="타원 9">
            <a:hlinkClick r:id="rId8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30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3" y="3867275"/>
            <a:ext cx="13208347" cy="1872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54978" y="7200000"/>
            <a:ext cx="2691793" cy="3085714"/>
            <a:chOff x="12454978" y="7200000"/>
            <a:chExt cx="2691793" cy="30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54978" y="7200000"/>
              <a:ext cx="2691793" cy="30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2004468"/>
            <a:ext cx="2564062" cy="666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10548" y="3346801"/>
            <a:ext cx="6171429" cy="4082759"/>
            <a:chOff x="9710548" y="3346801"/>
            <a:chExt cx="6171429" cy="40827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10548" y="3346801"/>
              <a:ext cx="6171429" cy="40827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7381" y="4739104"/>
            <a:ext cx="6171429" cy="2246939"/>
            <a:chOff x="2397381" y="4739104"/>
            <a:chExt cx="6171429" cy="22469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97381" y="4739104"/>
              <a:ext cx="6171429" cy="22469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2004477"/>
            <a:ext cx="2564062" cy="6666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08057" y="3637930"/>
            <a:ext cx="3805721" cy="4798143"/>
            <a:chOff x="4008057" y="3637930"/>
            <a:chExt cx="3805721" cy="4798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08057" y="3637930"/>
              <a:ext cx="3805721" cy="4798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58688" y="3051610"/>
            <a:ext cx="1566248" cy="2091247"/>
            <a:chOff x="2258688" y="3051610"/>
            <a:chExt cx="1566248" cy="20912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8688" y="3051610"/>
              <a:ext cx="1566248" cy="20912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24383" y="1780451"/>
            <a:ext cx="4196996" cy="3527760"/>
            <a:chOff x="8224383" y="1780451"/>
            <a:chExt cx="4196996" cy="35277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24383" y="1780451"/>
              <a:ext cx="4196996" cy="35277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80139" y="4433475"/>
            <a:ext cx="4168799" cy="4218231"/>
            <a:chOff x="12680139" y="4433475"/>
            <a:chExt cx="4168799" cy="42182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80139" y="4433475"/>
              <a:ext cx="4168799" cy="42182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20942" y="2367252"/>
            <a:ext cx="10158092" cy="5955182"/>
            <a:chOff x="3920942" y="2367252"/>
            <a:chExt cx="10158092" cy="59551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0942" y="2367252"/>
              <a:ext cx="10158092" cy="59551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91879" y="3908961"/>
            <a:ext cx="7646980" cy="1739688"/>
            <a:chOff x="2991879" y="3908961"/>
            <a:chExt cx="7646980" cy="17396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1879" y="3908961"/>
              <a:ext cx="7646980" cy="17396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49763" y="2004477"/>
            <a:ext cx="2564062" cy="6666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49763" y="2004477"/>
            <a:ext cx="2249948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3713935"/>
            <a:ext cx="6171429" cy="3547871"/>
            <a:chOff x="6057143" y="3713935"/>
            <a:chExt cx="6171429" cy="35478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3713935"/>
              <a:ext cx="6171429" cy="35478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316" y="1547334"/>
            <a:ext cx="2794329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72398" y="1519523"/>
            <a:ext cx="9710139" cy="7246665"/>
            <a:chOff x="4287787" y="1519524"/>
            <a:chExt cx="9710139" cy="72466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87787" y="1519524"/>
              <a:ext cx="9710139" cy="72466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67150" y="2200455"/>
            <a:ext cx="2046768" cy="1870929"/>
            <a:chOff x="10567150" y="2200455"/>
            <a:chExt cx="2046768" cy="18709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67150" y="2200455"/>
              <a:ext cx="2046768" cy="18709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55519" y="4164811"/>
            <a:ext cx="3135015" cy="2553839"/>
            <a:chOff x="7432135" y="4147574"/>
            <a:chExt cx="3135015" cy="25538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32135" y="4147574"/>
              <a:ext cx="3135015" cy="2553839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10733639" y="1459519"/>
            <a:ext cx="5105400" cy="3352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316" y="1547334"/>
            <a:ext cx="2794329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67600" y="4076700"/>
            <a:ext cx="2438400" cy="2476500"/>
            <a:chOff x="10567150" y="2200455"/>
            <a:chExt cx="2046768" cy="18709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67150" y="2200455"/>
              <a:ext cx="2046768" cy="187092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0" y="3695700"/>
            <a:ext cx="4991100" cy="3314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0692" y="1547334"/>
            <a:ext cx="4981575" cy="721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5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</Words>
  <Application>Microsoft Office PowerPoint</Application>
  <PresentationFormat>사용자 지정</PresentationFormat>
  <Paragraphs>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12</cp:revision>
  <dcterms:created xsi:type="dcterms:W3CDTF">2022-08-18T09:23:40Z</dcterms:created>
  <dcterms:modified xsi:type="dcterms:W3CDTF">2022-08-18T05:38:53Z</dcterms:modified>
</cp:coreProperties>
</file>